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handoutMasterIdLst>
    <p:handoutMasterId r:id="rId5"/>
  </p:handoutMasterIdLst>
  <p:sldIdLst>
    <p:sldId id="256" r:id="rId3"/>
  </p:sldIdLst>
  <p:sldSz cx="12192000" cy="6858000"/>
  <p:notesSz cx="7103745" cy="10234295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2B2B2"/>
    <a:srgbClr val="202020"/>
    <a:srgbClr val="323232"/>
    <a:srgbClr val="CC3300"/>
    <a:srgbClr val="CC0000"/>
    <a:srgbClr val="FF3300"/>
    <a:srgbClr val="990000"/>
    <a:srgbClr val="FF8D41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278" autoAdjust="0"/>
    <p:restoredTop sz="94660"/>
  </p:normalViewPr>
  <p:slideViewPr>
    <p:cSldViewPr snapToGrid="0" showGuides="1">
      <p:cViewPr varScale="1">
        <p:scale>
          <a:sx n="75" d="100"/>
          <a:sy n="75" d="100"/>
        </p:scale>
        <p:origin x="90" y="96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0" cy="720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7" Type="http://schemas.openxmlformats.org/officeDocument/2006/relationships/viewProps" Target="viewProps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45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4023812" y="0"/>
            <a:ext cx="3078290" cy="51349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45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45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4023812" y="9720804"/>
            <a:ext cx="3078290" cy="51349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45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6C8D182-E4C8-4120-9249-FC9774456FF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2600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1200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185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D0DACE-38E0-42D2-9336-2B707D34BC6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322962"/>
            <a:ext cx="9144000" cy="2187001"/>
          </a:xfrm>
        </p:spPr>
        <p:txBody>
          <a:bodyPr anchor="b">
            <a:normAutofit/>
          </a:bodyPr>
          <a:lstStyle>
            <a:lvl1pPr algn="ctr">
              <a:lnSpc>
                <a:spcPct val="130000"/>
              </a:lnSpc>
              <a:defRPr sz="60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>
                <a:sym typeface="+mn-ea"/>
              </a:rPr>
              <a:t>Click to edit Master title style</a:t>
            </a:r>
            <a:endParaRPr lang="zh-CN" altLang="en-US"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  <a:effectLst/>
                <a:latin typeface="+mj-lt"/>
                <a:ea typeface="+mj-ea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Click to edit Master subtitle style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</p:nvPr>
        </p:nvSpPr>
        <p:spPr>
          <a:xfrm>
            <a:off x="838200" y="551543"/>
            <a:ext cx="10515600" cy="5558971"/>
          </a:xfrm>
        </p:spPr>
        <p:txBody>
          <a:bodyPr/>
          <a:lstStyle/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  <a:p>
            <a:pPr lvl="1"/>
            <a:r>
              <a:rPr lang="zh-CN" altLang="en-US" dirty="0"/>
              <a:t>Second level</a:t>
            </a:r>
            <a:endParaRPr lang="zh-CN" altLang="en-US" dirty="0"/>
          </a:p>
          <a:p>
            <a:pPr lvl="2"/>
            <a:r>
              <a:rPr lang="zh-CN" altLang="en-US" dirty="0"/>
              <a:t>Third level</a:t>
            </a:r>
            <a:endParaRPr lang="zh-CN" altLang="en-US" dirty="0"/>
          </a:p>
          <a:p>
            <a:pPr lvl="3"/>
            <a:r>
              <a:rPr lang="zh-CN" altLang="en-US" dirty="0"/>
              <a:t>Fourth level</a:t>
            </a:r>
            <a:endParaRPr lang="zh-CN" altLang="en-US" dirty="0"/>
          </a:p>
          <a:p>
            <a:pPr lvl="4"/>
            <a:r>
              <a:rPr lang="zh-CN" altLang="en-US" dirty="0"/>
              <a:t>Fifth level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47700" y="258445"/>
            <a:ext cx="10515600" cy="1325563"/>
          </a:xfrm>
        </p:spPr>
        <p:txBody>
          <a:bodyPr anchor="ctr" anchorCtr="0">
            <a:normAutofit/>
          </a:bodyPr>
          <a:lstStyle>
            <a:lvl1pPr>
              <a:defRPr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Click to edit Master title style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47700" y="1825625"/>
            <a:ext cx="10515600" cy="4351338"/>
          </a:xfrm>
        </p:spPr>
        <p:txBody>
          <a:bodyPr>
            <a:normAutofit/>
          </a:bodyPr>
          <a:lstStyle>
            <a:lvl1pPr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  <a:p>
            <a:pPr lvl="1"/>
            <a:r>
              <a:rPr lang="zh-CN" altLang="en-US" dirty="0"/>
              <a:t>Second level</a:t>
            </a:r>
            <a:endParaRPr lang="zh-CN" altLang="en-US" dirty="0"/>
          </a:p>
          <a:p>
            <a:pPr lvl="2"/>
            <a:r>
              <a:rPr lang="zh-CN" altLang="en-US" dirty="0"/>
              <a:t>Third level</a:t>
            </a:r>
            <a:endParaRPr lang="zh-CN" altLang="en-US" dirty="0"/>
          </a:p>
          <a:p>
            <a:pPr lvl="3"/>
            <a:r>
              <a:rPr lang="zh-CN" altLang="en-US" dirty="0"/>
              <a:t>Fourth level</a:t>
            </a:r>
            <a:endParaRPr lang="zh-CN" altLang="en-US" dirty="0"/>
          </a:p>
          <a:p>
            <a:pPr lvl="4"/>
            <a:r>
              <a:rPr lang="zh-CN" altLang="en-US" dirty="0"/>
              <a:t>Fifth level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3750945"/>
            <a:ext cx="9848088" cy="811530"/>
          </a:xfrm>
        </p:spPr>
        <p:txBody>
          <a:bodyPr anchor="b">
            <a:normAutofit/>
          </a:bodyPr>
          <a:lstStyle>
            <a:lvl1pPr>
              <a:defRPr sz="40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Click to edit Master title style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610028"/>
            <a:ext cx="7321550" cy="647555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47700" y="258445"/>
            <a:ext cx="10515600" cy="1325563"/>
          </a:xfrm>
        </p:spPr>
        <p:txBody>
          <a:bodyPr>
            <a:normAutofit/>
          </a:bodyPr>
          <a:lstStyle>
            <a:lvl1pPr>
              <a:defRPr sz="2400" b="1" i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Click to edit Master title style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47700" y="1825625"/>
            <a:ext cx="5181600" cy="4351338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150000"/>
              </a:lnSpc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  <a:p>
            <a:pPr lvl="1"/>
            <a:r>
              <a:rPr lang="zh-CN" altLang="en-US" dirty="0"/>
              <a:t>Second level</a:t>
            </a:r>
            <a:endParaRPr lang="zh-CN" altLang="en-US" dirty="0"/>
          </a:p>
          <a:p>
            <a:pPr lvl="2"/>
            <a:r>
              <a:rPr lang="zh-CN" altLang="en-US" dirty="0"/>
              <a:t>Third level</a:t>
            </a:r>
            <a:endParaRPr lang="zh-CN" altLang="en-US" dirty="0"/>
          </a:p>
          <a:p>
            <a:pPr lvl="3"/>
            <a:r>
              <a:rPr lang="zh-CN" altLang="en-US" dirty="0"/>
              <a:t>Fourth level</a:t>
            </a:r>
            <a:endParaRPr lang="zh-CN" altLang="en-US" dirty="0"/>
          </a:p>
          <a:p>
            <a:pPr lvl="4"/>
            <a:r>
              <a:rPr lang="zh-CN" altLang="en-US" dirty="0"/>
              <a:t>Fifth level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981700" y="1825625"/>
            <a:ext cx="5181600" cy="4351338"/>
          </a:xfrm>
        </p:spPr>
        <p:txBody>
          <a:bodyPr>
            <a:normAutofit/>
          </a:bodyPr>
          <a:lstStyle>
            <a:lvl1pPr>
              <a:lnSpc>
                <a:spcPct val="150000"/>
              </a:lnSpc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lnSpc>
                <a:spcPct val="150000"/>
              </a:lnSpc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lnSpc>
                <a:spcPct val="150000"/>
              </a:lnSpc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  <a:p>
            <a:pPr lvl="1"/>
            <a:r>
              <a:rPr lang="zh-CN" altLang="en-US" dirty="0"/>
              <a:t>Second level</a:t>
            </a:r>
            <a:endParaRPr lang="zh-CN" altLang="en-US" dirty="0"/>
          </a:p>
          <a:p>
            <a:pPr lvl="2"/>
            <a:r>
              <a:rPr lang="zh-CN" altLang="en-US" dirty="0"/>
              <a:t>Third level</a:t>
            </a:r>
            <a:endParaRPr lang="zh-CN" altLang="en-US" dirty="0"/>
          </a:p>
          <a:p>
            <a:pPr lvl="3"/>
            <a:r>
              <a:rPr lang="zh-CN" altLang="en-US" dirty="0"/>
              <a:t>Fourth level</a:t>
            </a:r>
            <a:endParaRPr lang="zh-CN" altLang="en-US" dirty="0"/>
          </a:p>
          <a:p>
            <a:pPr lvl="4"/>
            <a:r>
              <a:rPr lang="zh-CN" altLang="en-US" dirty="0"/>
              <a:t>Fifth level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Click to edit Master title style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744961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615609"/>
            <a:ext cx="5157787" cy="3574054"/>
          </a:xfrm>
        </p:spPr>
        <p:txBody>
          <a:bodyPr/>
          <a:lstStyle/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  <a:p>
            <a:pPr lvl="1"/>
            <a:r>
              <a:rPr lang="zh-CN" altLang="en-US" dirty="0"/>
              <a:t>Second level</a:t>
            </a:r>
            <a:endParaRPr lang="zh-CN" altLang="en-US" dirty="0"/>
          </a:p>
          <a:p>
            <a:pPr lvl="2"/>
            <a:r>
              <a:rPr lang="zh-CN" altLang="en-US" dirty="0"/>
              <a:t>Third level</a:t>
            </a:r>
            <a:endParaRPr lang="zh-CN" altLang="en-US" dirty="0"/>
          </a:p>
          <a:p>
            <a:pPr lvl="3"/>
            <a:r>
              <a:rPr lang="zh-CN" altLang="en-US" dirty="0"/>
              <a:t>Fourth level</a:t>
            </a:r>
            <a:endParaRPr lang="zh-CN" altLang="en-US" dirty="0"/>
          </a:p>
          <a:p>
            <a:pPr lvl="4"/>
            <a:r>
              <a:rPr lang="zh-CN" altLang="en-US" dirty="0"/>
              <a:t>Fifth level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744961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615609"/>
            <a:ext cx="5183188" cy="3574054"/>
          </a:xfrm>
        </p:spPr>
        <p:txBody>
          <a:bodyPr/>
          <a:lstStyle/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  <a:p>
            <a:pPr lvl="1"/>
            <a:r>
              <a:rPr lang="zh-CN" altLang="en-US" dirty="0"/>
              <a:t>Second level</a:t>
            </a:r>
            <a:endParaRPr lang="zh-CN" altLang="en-US" dirty="0"/>
          </a:p>
          <a:p>
            <a:pPr lvl="2"/>
            <a:r>
              <a:rPr lang="zh-CN" altLang="en-US" dirty="0"/>
              <a:t>Third level</a:t>
            </a:r>
            <a:endParaRPr lang="zh-CN" altLang="en-US" dirty="0"/>
          </a:p>
          <a:p>
            <a:pPr lvl="3"/>
            <a:r>
              <a:rPr lang="zh-CN" altLang="en-US" dirty="0"/>
              <a:t>Fourth level</a:t>
            </a:r>
            <a:endParaRPr lang="zh-CN" altLang="en-US" dirty="0"/>
          </a:p>
          <a:p>
            <a:pPr lvl="4"/>
            <a:r>
              <a:rPr lang="zh-CN" altLang="en-US" dirty="0"/>
              <a:t>Fifth level</a:t>
            </a:r>
            <a:endParaRPr lang="zh-CN" altLang="en-US" dirty="0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8200" y="2766219"/>
            <a:ext cx="10515600" cy="1325563"/>
          </a:xfrm>
        </p:spPr>
        <p:txBody>
          <a:bodyPr>
            <a:normAutofit/>
          </a:bodyPr>
          <a:lstStyle>
            <a:lvl1pPr algn="ctr">
              <a:defRPr sz="4800" b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Click to edit Master title style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46747" y="127000"/>
            <a:ext cx="4165200" cy="1600200"/>
          </a:xfrm>
        </p:spPr>
        <p:txBody>
          <a:bodyPr anchor="ctr" anchorCtr="0">
            <a:normAutofit/>
          </a:bodyPr>
          <a:lstStyle>
            <a:lvl1pPr>
              <a:defRPr sz="2400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>
                <a:sym typeface="+mn-ea"/>
              </a:rPr>
              <a:t>Click to edit Master title style</a:t>
            </a:r>
            <a:endParaRPr lang="zh-CN" altLang="en-US" dirty="0">
              <a:sym typeface="+mn-ea"/>
            </a:endParaRPr>
          </a:p>
        </p:txBody>
      </p:sp>
      <p:sp>
        <p:nvSpPr>
          <p:cNvPr id="3" name="图片占位符 2"/>
          <p:cNvSpPr>
            <a:spLocks noGrp="1" noChangeAspect="1"/>
          </p:cNvSpPr>
          <p:nvPr>
            <p:ph type="pic" idx="1"/>
          </p:nvPr>
        </p:nvSpPr>
        <p:spPr>
          <a:xfrm>
            <a:off x="5184000" y="766354"/>
            <a:ext cx="5817375" cy="5094446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 dirty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51827" y="2057400"/>
            <a:ext cx="4165200" cy="3811588"/>
          </a:xfrm>
        </p:spPr>
        <p:txBody>
          <a:bodyPr>
            <a:normAutofit/>
          </a:bodyPr>
          <a:lstStyle>
            <a:lvl1pPr marL="0" indent="0">
              <a:lnSpc>
                <a:spcPct val="150000"/>
              </a:lnSpc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/>
              <a:t>Click to edit Master text styles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cxnSp>
        <p:nvCxnSpPr>
          <p:cNvPr id="8" name="直接连接符 7" hidden="1"/>
          <p:cNvCxnSpPr/>
          <p:nvPr userDrawn="1"/>
        </p:nvCxnSpPr>
        <p:spPr>
          <a:xfrm>
            <a:off x="742950" y="434340"/>
            <a:ext cx="0" cy="13912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9824484" y="365125"/>
            <a:ext cx="1529316" cy="5811838"/>
          </a:xfrm>
        </p:spPr>
        <p:txBody>
          <a:bodyPr vert="eaVert">
            <a:normAutofit/>
          </a:bodyPr>
          <a:lstStyle>
            <a:lvl1pPr>
              <a:defRPr sz="3600"/>
            </a:lvl1pPr>
          </a:lstStyle>
          <a:p>
            <a:r>
              <a:rPr lang="zh-CN" altLang="en-US"/>
              <a:t>Click to edit Master title style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8879958" cy="5811838"/>
          </a:xfrm>
        </p:spPr>
        <p:txBody>
          <a:bodyPr vert="eaVert"/>
          <a:lstStyle/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  <a:p>
            <a:pPr lvl="1"/>
            <a:r>
              <a:rPr lang="zh-CN" altLang="en-US" dirty="0"/>
              <a:t>Second level</a:t>
            </a:r>
            <a:endParaRPr lang="zh-CN" altLang="en-US" dirty="0"/>
          </a:p>
          <a:p>
            <a:pPr lvl="2"/>
            <a:r>
              <a:rPr lang="zh-CN" altLang="en-US" dirty="0"/>
              <a:t>Third level</a:t>
            </a:r>
            <a:endParaRPr lang="zh-CN" altLang="en-US" dirty="0"/>
          </a:p>
          <a:p>
            <a:pPr lvl="3"/>
            <a:r>
              <a:rPr lang="zh-CN" altLang="en-US" dirty="0"/>
              <a:t>Fourth level</a:t>
            </a:r>
            <a:endParaRPr lang="zh-CN" altLang="en-US" dirty="0"/>
          </a:p>
          <a:p>
            <a:pPr lvl="4"/>
            <a:r>
              <a:rPr lang="zh-CN" altLang="en-US" dirty="0"/>
              <a:t>Fifth level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dirty="0"/>
              <a:t>Click to edit Master title style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dirty="0">
                <a:sym typeface="+mn-ea"/>
              </a:rPr>
              <a:t>Click to edit Master text styles</a:t>
            </a:r>
            <a:endParaRPr lang="zh-CN" altLang="en-US" dirty="0">
              <a:sym typeface="+mn-ea"/>
            </a:endParaRPr>
          </a:p>
          <a:p>
            <a:pPr lvl="1"/>
            <a:r>
              <a:rPr lang="zh-CN" altLang="en-US" dirty="0"/>
              <a:t>Second level</a:t>
            </a:r>
            <a:endParaRPr lang="zh-CN" altLang="en-US" dirty="0"/>
          </a:p>
          <a:p>
            <a:pPr lvl="2"/>
            <a:r>
              <a:rPr lang="zh-CN" altLang="en-US" dirty="0"/>
              <a:t>Third level</a:t>
            </a:r>
            <a:endParaRPr lang="zh-CN" altLang="en-US" dirty="0"/>
          </a:p>
          <a:p>
            <a:pPr lvl="3"/>
            <a:r>
              <a:rPr lang="zh-CN" altLang="en-US" dirty="0"/>
              <a:t>Fourth level</a:t>
            </a:r>
            <a:endParaRPr lang="zh-CN" altLang="en-US" dirty="0"/>
          </a:p>
          <a:p>
            <a:pPr lvl="4"/>
            <a:r>
              <a:rPr lang="zh-CN" altLang="en-US" dirty="0"/>
              <a:t>Fifth level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8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8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副标题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 Black-Arial">
      <a:majorFont>
        <a:latin typeface="Arial Black"/>
        <a:ea typeface=""/>
        <a:cs typeface=""/>
        <a:font script="Jpan" typeface="ＭＳ ゴシック"/>
        <a:font script="Hang" typeface="굴림"/>
        <a:font script="Hans" typeface="宋体"/>
        <a:font script="Hant" typeface="新細明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宋体"/>
        <a:ea typeface=""/>
        <a:cs typeface=""/>
        <a:font script="Jpan" typeface="游ゴシック Light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宋体"/>
        <a:ea typeface=""/>
        <a:cs typeface=""/>
        <a:font script="Jpan" typeface="游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>宽屏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1" baseType="lpstr">
      <vt:lpstr>Arial</vt:lpstr>
      <vt:lpstr>宋体</vt:lpstr>
      <vt:lpstr>Wingdings</vt:lpstr>
      <vt:lpstr>DejaVu Sans</vt:lpstr>
      <vt:lpstr>Arial Black</vt:lpstr>
      <vt:lpstr>微软雅黑</vt:lpstr>
      <vt:lpstr>Droid Sans Fallback</vt:lpstr>
      <vt:lpstr>宋体</vt:lpstr>
      <vt:lpstr>Arial Unicode MS</vt:lpstr>
      <vt:lpstr>Office Theme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xiaocong</cp:lastModifiedBy>
  <cp:revision>6</cp:revision>
  <dcterms:created xsi:type="dcterms:W3CDTF">2019-12-31T02:41:30Z</dcterms:created>
  <dcterms:modified xsi:type="dcterms:W3CDTF">2019-12-31T02:41:30Z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1033-0.0.0.0</vt:lpwstr>
  </property>
</Properties>
</file>